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>
        <p:scale>
          <a:sx n="90" d="100"/>
          <a:sy n="90" d="100"/>
        </p:scale>
        <p:origin x="-72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=""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=""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600" i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_2018_____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=""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=""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=""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2572978" y="130418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=""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=""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=""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=""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=""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865589"/>
              </p:ext>
            </p:extLst>
          </p:nvPr>
        </p:nvGraphicFramePr>
        <p:xfrm>
          <a:off x="321275" y="914530"/>
          <a:ext cx="5287439" cy="20404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="" xmlns:a16="http://schemas.microsoft.com/office/drawing/2014/main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="" xmlns:a16="http://schemas.microsoft.com/office/drawing/2014/main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ШСК </a:t>
                      </a:r>
                      <a:r>
                        <a:rPr lang="ru-RU" sz="1200" i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«Спартак» 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</a:t>
                      </a:r>
                      <a:r>
                        <a:rPr lang="ru-RU" sz="1200" i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Ризоватовской</a:t>
                      </a:r>
                      <a:r>
                        <a:rPr lang="ru-RU" sz="12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СШ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волейбол, лыжи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волейбол, лыжи, легкая атлетика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волейбол, лыжи, </a:t>
                      </a:r>
                      <a:r>
                        <a:rPr lang="ru-RU" sz="1200" smtClean="0">
                          <a:effectLst/>
                        </a:rPr>
                        <a:t>легкая атлетика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ВФСК  ГТО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775061"/>
              </p:ext>
            </p:extLst>
          </p:nvPr>
        </p:nvGraphicFramePr>
        <p:xfrm>
          <a:off x="708523" y="2870215"/>
          <a:ext cx="5133477" cy="1046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=""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=""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=""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=""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039213"/>
              </p:ext>
            </p:extLst>
          </p:nvPr>
        </p:nvGraphicFramePr>
        <p:xfrm>
          <a:off x="6755663" y="2881325"/>
          <a:ext cx="5377165" cy="3960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="" xmlns:a16="http://schemas.microsoft.com/office/drawing/2014/main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=""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="" xmlns:a16="http://schemas.microsoft.com/office/drawing/2014/main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57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r>
                        <a:rPr lang="ru-RU" sz="1100" smtClean="0">
                          <a:effectLst/>
                        </a:rPr>
                        <a:t>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226377"/>
              </p:ext>
            </p:extLst>
          </p:nvPr>
        </p:nvGraphicFramePr>
        <p:xfrm>
          <a:off x="606957" y="4090211"/>
          <a:ext cx="5339336" cy="2505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=""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=""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=""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=""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604433"/>
              </p:ext>
            </p:extLst>
          </p:nvPr>
        </p:nvGraphicFramePr>
        <p:xfrm>
          <a:off x="6315741" y="609477"/>
          <a:ext cx="5642245" cy="204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=""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22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=""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271</Words>
  <Application>Microsoft Office PowerPoint</Application>
  <PresentationFormat>Произвольный</PresentationFormat>
  <Paragraphs>90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user1</cp:lastModifiedBy>
  <cp:revision>18</cp:revision>
  <dcterms:created xsi:type="dcterms:W3CDTF">2025-01-24T16:00:12Z</dcterms:created>
  <dcterms:modified xsi:type="dcterms:W3CDTF">2025-02-01T06:01:38Z</dcterms:modified>
</cp:coreProperties>
</file>