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>
        <p:scale>
          <a:sx n="90" d="100"/>
          <a:sy n="90" d="100"/>
        </p:scale>
        <p:origin x="-7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=""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=""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_2018_____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=""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=""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=""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=""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=""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=""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=""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=""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468482"/>
              </p:ext>
            </p:extLst>
          </p:nvPr>
        </p:nvGraphicFramePr>
        <p:xfrm>
          <a:off x="321275" y="914530"/>
          <a:ext cx="5287439" cy="1833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=""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=""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лыжи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</a:t>
                      </a:r>
                      <a:r>
                        <a:rPr lang="ru-RU" sz="1200" dirty="0" smtClean="0">
                          <a:effectLst/>
                        </a:rPr>
                        <a:t>лыжи, легкая атлетика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</a:t>
                      </a:r>
                      <a:r>
                        <a:rPr lang="ru-RU" sz="1200" dirty="0" smtClean="0">
                          <a:effectLst/>
                        </a:rPr>
                        <a:t>лыжи, </a:t>
                      </a:r>
                      <a:r>
                        <a:rPr lang="ru-RU" sz="1200" smtClean="0">
                          <a:effectLst/>
                        </a:rPr>
                        <a:t>легкая атлетика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ВФСК  ГТО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043413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=""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=""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=""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=""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39213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=""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=""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57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r>
                        <a:rPr lang="ru-RU" sz="1100" smtClean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226377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=""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=""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=""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=""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604433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=""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=""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=""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265</Words>
  <Application>Microsoft Office PowerPoint</Application>
  <PresentationFormat>Произвольный</PresentationFormat>
  <Paragraphs>90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user1</cp:lastModifiedBy>
  <cp:revision>14</cp:revision>
  <dcterms:created xsi:type="dcterms:W3CDTF">2025-01-24T16:00:12Z</dcterms:created>
  <dcterms:modified xsi:type="dcterms:W3CDTF">2025-02-01T02:49:17Z</dcterms:modified>
</cp:coreProperties>
</file>